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27671-4271-4E0E-8B79-E4D1F25CF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83AC-8996-40CC-A672-475161C6A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D7BFE-A9FF-43A6-9FED-FC45C55F0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5600" y="6172201"/>
            <a:ext cx="55880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91D54DD-3458-4C57-9D11-9A7987AE3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8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DB400-460D-4420-953B-229964FC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59662-D718-43C4-9274-8E38DEB4E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622BE-D02B-40DA-AC10-BE19D1307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5600" y="6172201"/>
            <a:ext cx="55880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91D54DD-3458-4C57-9D11-9A7987AE3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70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7158D-8202-4615-AF4A-E3C074B45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DB879-B6B6-406E-94C9-147E6FC27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A9028-A010-410B-9115-B56D0013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5600" y="6172201"/>
            <a:ext cx="55880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91D54DD-3458-4C57-9D11-9A7987AE3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8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21185-11D7-4B6C-99AD-BB3CFFECB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3F387-F37F-4398-982D-6F6B80AEF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3B2BC-7ED8-4059-877E-1998B5365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5600" y="6172201"/>
            <a:ext cx="55880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91D54DD-3458-4C57-9D11-9A7987AE3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5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A6CC1-86BF-45C6-945F-21A3554C9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DF9C3-7B72-4D37-92D2-3E0C2F191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F6D00-36FF-461F-9207-ABFF66BBD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5600" y="6172201"/>
            <a:ext cx="55880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91D54DD-3458-4C57-9D11-9A7987AE3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90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0FE218-1B6F-4E5D-8FE5-6D2C82AAE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98E1E-660A-4919-B733-9B8B8A8AE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54D41-874E-4FF5-8255-DC9BB88A5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5600" y="6172201"/>
            <a:ext cx="55880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91D54DD-3458-4C57-9D11-9A7987AE3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50C150-B610-44E9-9977-98E472FB4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968621-CB6D-4C0F-96B7-CE2C2596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E76A20-BD31-4B2D-A4AE-9BE5D0629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5600" y="6172201"/>
            <a:ext cx="55880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91D54DD-3458-4C57-9D11-9A7987AE3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3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5E4187-1144-4DED-9D7A-0E1F457F3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190EB7-1231-42E4-9B92-627C0CA19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31750F-9ED4-40F9-A71A-BCCE0CA7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5600" y="6172201"/>
            <a:ext cx="55880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91D54DD-3458-4C57-9D11-9A7987AE3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7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A30930-2A03-4264-85AC-4BB125FE9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94817D-FA68-43FD-B156-566C1D63A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254465-2095-4753-A039-35161AFCF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5600" y="6172201"/>
            <a:ext cx="55880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91D54DD-3458-4C57-9D11-9A7987AE3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928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1D6F-8AFE-4EC2-8192-EEC8AEF1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4BC5B-96C9-48B5-BCBB-92BD65C76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C3DE3-B746-4630-9D52-1632624BA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5600" y="6172201"/>
            <a:ext cx="55880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91D54DD-3458-4C57-9D11-9A7987AE3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9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A8B521-2217-4AD6-878E-F5E1CFB43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8A1024-189A-4519-8420-49365082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765066-1362-4B4B-AC6D-F4E54E775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25600" y="6172201"/>
            <a:ext cx="55880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91D54DD-3458-4C57-9D11-9A7987AE3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1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7831A56-D3B2-4478-A9BB-039044DA576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094AF21-43C6-4446-866F-130E30E468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7BB5BC-D9FE-421C-A022-17C32E7C37D5}"/>
              </a:ext>
            </a:extLst>
          </p:cNvPr>
          <p:cNvSpPr/>
          <p:nvPr/>
        </p:nvSpPr>
        <p:spPr>
          <a:xfrm>
            <a:off x="0" y="0"/>
            <a:ext cx="12192000" cy="228600"/>
          </a:xfrm>
          <a:prstGeom prst="rect">
            <a:avLst/>
          </a:prstGeom>
          <a:solidFill>
            <a:srgbClr val="1E20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DFD6022-73EC-45CA-8929-A5A88E023A12}"/>
              </a:ext>
            </a:extLst>
          </p:cNvPr>
          <p:cNvSpPr/>
          <p:nvPr/>
        </p:nvSpPr>
        <p:spPr>
          <a:xfrm>
            <a:off x="1524000" y="6235700"/>
            <a:ext cx="10668000" cy="533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eaLnBrk="1" hangingPunct="1">
              <a:defRPr/>
            </a:pPr>
            <a:r>
              <a:rPr lang="en-US" sz="1200" dirty="0">
                <a:solidFill>
                  <a:schemeClr val="bg1"/>
                </a:solidFill>
              </a:rPr>
              <a:t>FAYETTEVILLE TECHNICAL COMMUNITY COLLEGE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6E3AF6-1094-42D4-BFB6-C8E1068B89CC}"/>
              </a:ext>
            </a:extLst>
          </p:cNvPr>
          <p:cNvSpPr/>
          <p:nvPr/>
        </p:nvSpPr>
        <p:spPr>
          <a:xfrm>
            <a:off x="0" y="6765926"/>
            <a:ext cx="12192000" cy="92075"/>
          </a:xfrm>
          <a:prstGeom prst="rect">
            <a:avLst/>
          </a:prstGeom>
          <a:solidFill>
            <a:srgbClr val="DBB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C2ACB-E808-499A-988D-2AB3722CAF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25600" y="51816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BDF31993-20DD-47F9-B7D2-4C229A3092D9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2AC98-CE8B-4331-8A04-4C6A2EE123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62400" y="472440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pic>
        <p:nvPicPr>
          <p:cNvPr id="1033" name="Picture 12" descr="FTCCGoldlogo.PNG">
            <a:extLst>
              <a:ext uri="{FF2B5EF4-FFF2-40B4-BE49-F238E27FC236}">
                <a16:creationId xmlns:a16="http://schemas.microsoft.com/office/drawing/2014/main" id="{1D777649-C4C8-4D97-9EAF-A9EAE872E62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2050"/>
            <a:ext cx="1515533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49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8C965C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8C965C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8C965C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8C965C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8C965C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E84E9-ED91-409E-A8F5-F2B6E9814B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385258"/>
            <a:ext cx="10363200" cy="14700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653702"/>
      </p:ext>
    </p:extLst>
  </p:cSld>
  <p:clrMapOvr>
    <a:masterClrMapping/>
  </p:clrMapOvr>
</p:sld>
</file>

<file path=ppt/theme/theme1.xml><?xml version="1.0" encoding="utf-8"?>
<a:theme xmlns:a="http://schemas.openxmlformats.org/drawingml/2006/main" name="FTCC PPT Theme Black_Gold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TCC PPT Theme Black_Gold" id="{8B43BAF7-E96E-4ABA-B10F-72A31048BFD5}" vid="{F51DA30F-9ACD-4463-8E88-0E7C4029308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FTCC PPT Theme Black_Gold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Presidential Selection Process</dc:title>
  <dc:creator>David Sullivan</dc:creator>
  <cp:lastModifiedBy>Staci Hollingsworth</cp:lastModifiedBy>
  <cp:revision>40</cp:revision>
  <cp:lastPrinted>2022-02-11T21:46:01Z</cp:lastPrinted>
  <dcterms:created xsi:type="dcterms:W3CDTF">2022-02-11T20:57:36Z</dcterms:created>
  <dcterms:modified xsi:type="dcterms:W3CDTF">2022-02-23T16:01:12Z</dcterms:modified>
</cp:coreProperties>
</file>